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78" autoAdjust="0"/>
    <p:restoredTop sz="86495" autoAdjust="0"/>
  </p:normalViewPr>
  <p:slideViewPr>
    <p:cSldViewPr>
      <p:cViewPr>
        <p:scale>
          <a:sx n="105" d="100"/>
          <a:sy n="105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D691C23-767F-45C1-8DF3-0B63F36AFB6E}" type="datetimeFigureOut">
              <a:rPr lang="nl-NL"/>
              <a:pPr>
                <a:defRPr/>
              </a:pPr>
              <a:t>9-1-2012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186C158-9570-4B92-8A70-2D6664B086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7411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94BFAD-5E8B-4893-A04C-5F7AF258F69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D54E9-9AA0-40ED-83B7-B3D79BD82DBA}" type="datetimeFigureOut">
              <a:rPr lang="nl-NL"/>
              <a:pPr>
                <a:defRPr/>
              </a:pPr>
              <a:t>9-1-2012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49F41-46E5-431B-8B73-077E2AC1886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CDABA-DEDE-4631-A808-F4B617A781B4}" type="datetimeFigureOut">
              <a:rPr lang="nl-NL"/>
              <a:pPr>
                <a:defRPr/>
              </a:pPr>
              <a:t>9-1-2012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9DF35-3BCE-4DF6-AE9E-C07798C06F6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46366-4A98-44C7-9483-2E585318502E}" type="datetimeFigureOut">
              <a:rPr lang="nl-NL"/>
              <a:pPr>
                <a:defRPr/>
              </a:pPr>
              <a:t>9-1-2012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57BD-A5D1-4958-853D-48B604974A6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3CD9A-39DA-4366-A25C-8A9BF1923741}" type="datetimeFigureOut">
              <a:rPr lang="nl-NL"/>
              <a:pPr>
                <a:defRPr/>
              </a:pPr>
              <a:t>9-1-2012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B4D45-76C6-4F48-A034-EBAF4D4A9CC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4F7A1-A5A2-4F8F-B639-6E613927607F}" type="datetimeFigureOut">
              <a:rPr lang="nl-NL"/>
              <a:pPr>
                <a:defRPr/>
              </a:pPr>
              <a:t>9-1-2012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264CC-A8D6-46EF-87FC-11AA2943BA9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03682-8879-4642-B6AA-029B4D36B45D}" type="datetimeFigureOut">
              <a:rPr lang="nl-NL"/>
              <a:pPr>
                <a:defRPr/>
              </a:pPr>
              <a:t>9-1-2012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7F547-FD53-4503-BE09-B42B453D21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F14BB-A715-4A19-933B-A860FFBE1F94}" type="datetimeFigureOut">
              <a:rPr lang="nl-NL"/>
              <a:pPr>
                <a:defRPr/>
              </a:pPr>
              <a:t>9-1-2012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953-7049-4CA4-8FAB-87560CBEF69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B6829-D849-4795-BD4A-87608AC10412}" type="datetimeFigureOut">
              <a:rPr lang="nl-NL"/>
              <a:pPr>
                <a:defRPr/>
              </a:pPr>
              <a:t>9-1-2012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3A395-4F91-4C39-8922-A147F0927C8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BB2D8-D4C7-48C9-8292-C9E5478947AC}" type="datetimeFigureOut">
              <a:rPr lang="nl-NL"/>
              <a:pPr>
                <a:defRPr/>
              </a:pPr>
              <a:t>9-1-2012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3387A-435E-4BED-8673-4CF82E7FAA8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D56D2-92D8-46CD-8B77-9D6DBA2B06B2}" type="datetimeFigureOut">
              <a:rPr lang="nl-NL"/>
              <a:pPr>
                <a:defRPr/>
              </a:pPr>
              <a:t>9-1-2012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3C46E-9BBD-427A-BB0F-B2B442DA8F4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EED73-5094-4A6E-B99A-6505135EF91F}" type="datetimeFigureOut">
              <a:rPr lang="nl-NL"/>
              <a:pPr>
                <a:defRPr/>
              </a:pPr>
              <a:t>9-1-2012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2E8D5-6DBA-4EDB-84B4-7F221FB22EB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C46D49-96A7-4786-9B5A-6BB0EB39A5FC}" type="datetimeFigureOut">
              <a:rPr lang="nl-NL"/>
              <a:pPr>
                <a:defRPr/>
              </a:pPr>
              <a:t>9-1-2012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1A9DFE-3A53-478E-A009-FC6F7FA48F1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>
          <a:xfrm>
            <a:off x="457200" y="2000250"/>
            <a:ext cx="8229600" cy="2071688"/>
          </a:xfrm>
        </p:spPr>
        <p:txBody>
          <a:bodyPr/>
          <a:lstStyle/>
          <a:p>
            <a:r>
              <a:rPr lang="en-US" sz="7200" smtClean="0"/>
              <a:t>beroepenwerkstuk</a:t>
            </a:r>
            <a:endParaRPr lang="nl-NL" sz="7200" smtClean="0"/>
          </a:p>
        </p:txBody>
      </p:sp>
      <p:pic>
        <p:nvPicPr>
          <p:cNvPr id="14338" name="Picture 2" descr="C:\Users\familie\AppData\Local\Microsoft\Windows\Temporary Internet Files\Content.IE5\6O2OD652\MCj04405500000[1]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43563" y="642938"/>
            <a:ext cx="1644650" cy="1828800"/>
          </a:xfrm>
        </p:spPr>
      </p:pic>
      <p:pic>
        <p:nvPicPr>
          <p:cNvPr id="14339" name="Picture 6" descr="C:\Users\familie\AppData\Local\Microsoft\Windows\Temporary Internet Files\Content.IE5\SVMTUHOO\MCj0440418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57500"/>
            <a:ext cx="1658938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7" descr="C:\Users\familie\AppData\Local\Microsoft\Windows\Temporary Internet Files\Content.IE5\830NPPWC\MCj0435785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5" y="3643313"/>
            <a:ext cx="1812925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9" descr="C:\Users\familie\AppData\Local\Microsoft\Windows\Temporary Internet Files\Content.IE5\4AM5OL37\MCj0435662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50" y="500063"/>
            <a:ext cx="16065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10" descr="C:\Users\familie\AppData\Local\Microsoft\Windows\Temporary Internet Files\Content.IE5\4AM5OL37\MCj0434949000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3625" y="5143500"/>
            <a:ext cx="19399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11" descr="C:\Users\familie\AppData\Local\Microsoft\Windows\Temporary Internet Files\Content.IE5\830NPPWC\MCj0434883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57313" y="428625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12" descr="C:\Users\familie\AppData\Local\Microsoft\Windows\Temporary Internet Files\Content.IE5\SVMTUHOO\MCj04348820000[1]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72313" y="2928938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13" descr="C:\Users\familie\AppData\Local\Microsoft\Windows\Temporary Internet Files\Content.IE5\4AM5OL37\MCj04348850000[1]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28575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 OUDERS</a:t>
            </a:r>
            <a:endParaRPr lang="nl-NL" smtClean="0"/>
          </a:p>
        </p:txBody>
      </p:sp>
      <p:sp>
        <p:nvSpPr>
          <p:cNvPr id="24578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Wat vinden je ouders/verzorgers ervan?</a:t>
            </a:r>
          </a:p>
          <a:p>
            <a:pPr>
              <a:buFont typeface="Arial" charset="0"/>
              <a:buNone/>
            </a:pPr>
            <a:r>
              <a:rPr lang="en-US" smtClean="0"/>
              <a:t>Achterin je boekje vind je een voorbeeld.</a:t>
            </a:r>
            <a:endParaRPr lang="nl-NL" smtClean="0"/>
          </a:p>
        </p:txBody>
      </p:sp>
      <p:pic>
        <p:nvPicPr>
          <p:cNvPr id="24579" name="Picture 6" descr="C:\Users\familie\AppData\Local\Microsoft\Windows\Temporary Internet Files\Content.IE5\830NPPWC\MCj039761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3571875"/>
            <a:ext cx="1830388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TITELPAGINA</a:t>
            </a:r>
            <a:endParaRPr lang="nl-NL" smtClean="0"/>
          </a:p>
        </p:txBody>
      </p:sp>
      <p:sp>
        <p:nvSpPr>
          <p:cNvPr id="15362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Titel</a:t>
            </a:r>
          </a:p>
          <a:p>
            <a:r>
              <a:rPr lang="en-US" smtClean="0"/>
              <a:t>Je naam en je klas</a:t>
            </a:r>
          </a:p>
          <a:p>
            <a:r>
              <a:rPr lang="en-US" smtClean="0"/>
              <a:t>Datum: januari 2012</a:t>
            </a:r>
          </a:p>
          <a:p>
            <a:r>
              <a:rPr lang="en-US" smtClean="0"/>
              <a:t>Illustratie (plaatje)</a:t>
            </a:r>
            <a:endParaRPr lang="nl-NL" smtClean="0"/>
          </a:p>
        </p:txBody>
      </p:sp>
      <p:pic>
        <p:nvPicPr>
          <p:cNvPr id="15363" name="Picture 2" descr="C:\Users\familie\AppData\Local\Microsoft\Windows\Temporary Internet Files\Content.IE5\830NPPWC\MCj043598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3857625"/>
            <a:ext cx="158750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 werkstuk bestaat uit 3 delen</a:t>
            </a:r>
            <a:endParaRPr lang="nl-NL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Begin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Voorwoord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Inhoudsopgave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Inleiding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Midden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Hoofdstukken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Eind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Nawoord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Bronvermelding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De </a:t>
            </a:r>
            <a:r>
              <a:rPr lang="en-US" dirty="0" err="1" smtClean="0"/>
              <a:t>mening</a:t>
            </a:r>
            <a:r>
              <a:rPr lang="en-US" dirty="0" smtClean="0"/>
              <a:t> van je </a:t>
            </a:r>
            <a:r>
              <a:rPr lang="en-US" dirty="0" err="1" smtClean="0"/>
              <a:t>ouders</a:t>
            </a:r>
            <a:r>
              <a:rPr lang="en-US" dirty="0" smtClean="0"/>
              <a:t>/</a:t>
            </a:r>
            <a:r>
              <a:rPr lang="en-US" dirty="0" err="1" smtClean="0"/>
              <a:t>verzorgers</a:t>
            </a:r>
            <a:endParaRPr lang="en-US" dirty="0" smtClean="0"/>
          </a:p>
        </p:txBody>
      </p:sp>
      <p:pic>
        <p:nvPicPr>
          <p:cNvPr id="16387" name="Picture 2" descr="C:\Users\familie\AppData\Local\Microsoft\Windows\Temporary Internet Files\Content.IE5\6O2OD652\MCj0435985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3" y="2143125"/>
            <a:ext cx="154622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Voorwoord</a:t>
            </a:r>
            <a:endParaRPr lang="nl-NL" smtClean="0"/>
          </a:p>
        </p:txBody>
      </p:sp>
      <p:sp>
        <p:nvSpPr>
          <p:cNvPr id="18434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Hierin vertel je:</a:t>
            </a:r>
          </a:p>
          <a:p>
            <a:pPr lvl="1"/>
            <a:r>
              <a:rPr lang="en-US" smtClean="0"/>
              <a:t>Welk beroep je hebt gekozen</a:t>
            </a:r>
          </a:p>
          <a:p>
            <a:pPr lvl="1"/>
            <a:r>
              <a:rPr lang="en-US" smtClean="0"/>
              <a:t>Waarom  je dit beroep hebt gekozen</a:t>
            </a:r>
            <a:endParaRPr lang="nl-NL" smtClean="0"/>
          </a:p>
        </p:txBody>
      </p:sp>
      <p:pic>
        <p:nvPicPr>
          <p:cNvPr id="18435" name="Picture 2" descr="C:\Users\familie\AppData\Local\Microsoft\Windows\Temporary Internet Files\Content.IE5\SVMTUHOO\MCj043599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4143375"/>
            <a:ext cx="2003425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3" descr="C:\Users\familie\AppData\Local\Microsoft\Windows\Temporary Internet Files\Content.IE5\4AM5OL37\MCj043598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25" y="4071938"/>
            <a:ext cx="15843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INHOUDSOPGAVE</a:t>
            </a:r>
            <a:endParaRPr lang="nl-NL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De </a:t>
            </a:r>
            <a:r>
              <a:rPr lang="en-US" dirty="0" err="1" smtClean="0"/>
              <a:t>inhoudsopgave</a:t>
            </a:r>
            <a:r>
              <a:rPr lang="en-US" dirty="0" smtClean="0"/>
              <a:t> is net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boek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Je </a:t>
            </a:r>
            <a:r>
              <a:rPr lang="en-US" dirty="0" err="1" smtClean="0"/>
              <a:t>noemt</a:t>
            </a:r>
            <a:r>
              <a:rPr lang="en-US" dirty="0" smtClean="0"/>
              <a:t> de </a:t>
            </a:r>
            <a:r>
              <a:rPr lang="en-US" dirty="0" err="1" smtClean="0"/>
              <a:t>titels</a:t>
            </a:r>
            <a:r>
              <a:rPr lang="en-US" dirty="0" smtClean="0"/>
              <a:t> van de </a:t>
            </a:r>
            <a:r>
              <a:rPr lang="en-US" dirty="0" err="1" smtClean="0"/>
              <a:t>hoofdstukken</a:t>
            </a:r>
            <a:r>
              <a:rPr lang="en-US" dirty="0" smtClean="0"/>
              <a:t> en het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paginanummer</a:t>
            </a:r>
            <a:r>
              <a:rPr lang="en-US" dirty="0" smtClean="0"/>
              <a:t> </a:t>
            </a:r>
            <a:r>
              <a:rPr lang="en-US" dirty="0" err="1" smtClean="0"/>
              <a:t>waarop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hoofdstuk</a:t>
            </a:r>
            <a:r>
              <a:rPr lang="en-US" dirty="0" smtClean="0"/>
              <a:t> </a:t>
            </a:r>
            <a:r>
              <a:rPr lang="en-US" dirty="0" err="1" smtClean="0"/>
              <a:t>begint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Maak</a:t>
            </a:r>
            <a:r>
              <a:rPr lang="en-US" dirty="0" smtClean="0"/>
              <a:t> de </a:t>
            </a:r>
            <a:r>
              <a:rPr lang="en-US" dirty="0" err="1" smtClean="0"/>
              <a:t>inhoudsopgave</a:t>
            </a:r>
            <a:r>
              <a:rPr lang="en-US" dirty="0" smtClean="0"/>
              <a:t> pas </a:t>
            </a:r>
            <a:r>
              <a:rPr lang="en-US" dirty="0" err="1" smtClean="0"/>
              <a:t>als</a:t>
            </a:r>
            <a:r>
              <a:rPr lang="en-US" dirty="0" smtClean="0"/>
              <a:t> je </a:t>
            </a:r>
            <a:r>
              <a:rPr lang="en-US" dirty="0" err="1" smtClean="0"/>
              <a:t>werkstuk</a:t>
            </a:r>
            <a:r>
              <a:rPr lang="en-US" dirty="0" smtClean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 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Leg de </a:t>
            </a:r>
            <a:r>
              <a:rPr lang="en-US" dirty="0" err="1" smtClean="0"/>
              <a:t>blaadjes</a:t>
            </a:r>
            <a:r>
              <a:rPr lang="en-US" dirty="0" smtClean="0"/>
              <a:t> in de </a:t>
            </a:r>
            <a:r>
              <a:rPr lang="en-US" dirty="0" err="1" smtClean="0"/>
              <a:t>goede</a:t>
            </a:r>
            <a:r>
              <a:rPr lang="en-US" dirty="0" smtClean="0"/>
              <a:t> </a:t>
            </a:r>
            <a:r>
              <a:rPr lang="en-US" dirty="0" err="1" smtClean="0"/>
              <a:t>volgorde</a:t>
            </a:r>
            <a:r>
              <a:rPr lang="en-US" dirty="0" smtClean="0"/>
              <a:t> </a:t>
            </a:r>
            <a:r>
              <a:rPr lang="en-US" dirty="0" err="1" smtClean="0"/>
              <a:t>achter</a:t>
            </a:r>
            <a:r>
              <a:rPr lang="en-US" dirty="0" smtClean="0"/>
              <a:t> </a:t>
            </a:r>
            <a:r>
              <a:rPr lang="en-US" dirty="0" err="1" smtClean="0"/>
              <a:t>elkaar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Nummer</a:t>
            </a:r>
            <a:r>
              <a:rPr lang="en-US" dirty="0" smtClean="0"/>
              <a:t> de </a:t>
            </a:r>
            <a:r>
              <a:rPr lang="en-US" dirty="0" err="1" smtClean="0"/>
              <a:t>bladzijden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Zet</a:t>
            </a:r>
            <a:r>
              <a:rPr lang="en-US" dirty="0" smtClean="0"/>
              <a:t> </a:t>
            </a:r>
            <a:r>
              <a:rPr lang="en-US" dirty="0" err="1" smtClean="0"/>
              <a:t>achter</a:t>
            </a:r>
            <a:r>
              <a:rPr lang="en-US" dirty="0" smtClean="0"/>
              <a:t> elk </a:t>
            </a:r>
            <a:r>
              <a:rPr lang="en-US" dirty="0" err="1" smtClean="0"/>
              <a:t>hoofdstuk</a:t>
            </a:r>
            <a:r>
              <a:rPr lang="en-US" dirty="0" smtClean="0"/>
              <a:t> het </a:t>
            </a:r>
            <a:r>
              <a:rPr lang="en-US" dirty="0" err="1" smtClean="0"/>
              <a:t>goede</a:t>
            </a:r>
            <a:r>
              <a:rPr lang="en-US" dirty="0" smtClean="0"/>
              <a:t> </a:t>
            </a:r>
            <a:r>
              <a:rPr lang="en-US" dirty="0" err="1" smtClean="0"/>
              <a:t>paginanummer</a:t>
            </a:r>
            <a:endParaRPr lang="en-US" dirty="0" smtClean="0"/>
          </a:p>
        </p:txBody>
      </p:sp>
      <p:pic>
        <p:nvPicPr>
          <p:cNvPr id="19459" name="Picture 2" descr="C:\Users\familie\AppData\Local\Microsoft\Windows\Temporary Internet Files\Content.IE5\SVMTUHOO\MCj043600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4286250"/>
            <a:ext cx="18288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INLEIDING</a:t>
            </a:r>
            <a:endParaRPr lang="nl-NL" smtClean="0"/>
          </a:p>
        </p:txBody>
      </p:sp>
      <p:sp>
        <p:nvSpPr>
          <p:cNvPr id="20482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Je inleiding is een samenvatting van je werkstuk.</a:t>
            </a:r>
          </a:p>
          <a:p>
            <a:pPr>
              <a:buFont typeface="Arial" charset="0"/>
              <a:buNone/>
            </a:pPr>
            <a:r>
              <a:rPr lang="en-US" smtClean="0"/>
              <a:t>Vertel in het kort waar de hoofdstukken over</a:t>
            </a:r>
          </a:p>
          <a:p>
            <a:pPr>
              <a:buFont typeface="Arial" charset="0"/>
              <a:buNone/>
            </a:pPr>
            <a:r>
              <a:rPr lang="en-US" smtClean="0"/>
              <a:t>gaan.</a:t>
            </a:r>
          </a:p>
          <a:p>
            <a:pPr>
              <a:buFont typeface="Arial" charset="0"/>
              <a:buNone/>
            </a:pPr>
            <a:r>
              <a:rPr lang="en-US" smtClean="0"/>
              <a:t> Gebruik 1 of 2 zinnen per hoofdstuk.</a:t>
            </a:r>
            <a:endParaRPr lang="nl-NL" smtClean="0"/>
          </a:p>
        </p:txBody>
      </p:sp>
      <p:pic>
        <p:nvPicPr>
          <p:cNvPr id="20483" name="Picture 2" descr="C:\Users\familie\AppData\Local\Microsoft\Windows\Temporary Internet Files\Content.IE5\SVMTUHOO\MCj043444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4286250"/>
            <a:ext cx="140017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3" descr="C:\Users\familie\AppData\Local\Microsoft\Windows\Temporary Internet Files\Content.IE5\4AM5OL37\MCj0434445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75" y="4071938"/>
            <a:ext cx="18415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HOOFDSTUKKEN</a:t>
            </a:r>
            <a:endParaRPr lang="nl-NL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onderwerpen</a:t>
            </a:r>
            <a:r>
              <a:rPr lang="en-US" dirty="0" smtClean="0"/>
              <a:t> </a:t>
            </a:r>
            <a:r>
              <a:rPr lang="en-US" dirty="0" err="1" smtClean="0"/>
              <a:t>moeten</a:t>
            </a:r>
            <a:r>
              <a:rPr lang="en-US" dirty="0" smtClean="0"/>
              <a:t> in je </a:t>
            </a:r>
            <a:r>
              <a:rPr lang="en-US" dirty="0" err="1" smtClean="0"/>
              <a:t>werkstuk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komen</a:t>
            </a:r>
            <a:r>
              <a:rPr lang="en-US" dirty="0" smtClean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Hoofdstuk</a:t>
            </a:r>
            <a:r>
              <a:rPr lang="en-US" dirty="0" smtClean="0"/>
              <a:t> 1: </a:t>
            </a:r>
            <a:r>
              <a:rPr lang="en-US" dirty="0" err="1" smtClean="0"/>
              <a:t>Informatie</a:t>
            </a:r>
            <a:r>
              <a:rPr lang="en-US" dirty="0" smtClean="0"/>
              <a:t> over je </a:t>
            </a:r>
            <a:r>
              <a:rPr lang="en-US" dirty="0" err="1" smtClean="0"/>
              <a:t>beroep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Hoofdstuk</a:t>
            </a:r>
            <a:r>
              <a:rPr lang="en-US" dirty="0" smtClean="0"/>
              <a:t> 2: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opleiding</a:t>
            </a:r>
            <a:r>
              <a:rPr lang="en-US" dirty="0" smtClean="0"/>
              <a:t> </a:t>
            </a:r>
            <a:r>
              <a:rPr lang="en-US" dirty="0" err="1" smtClean="0"/>
              <a:t>heb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nodig</a:t>
            </a:r>
            <a:r>
              <a:rPr lang="en-US" dirty="0" smtClean="0"/>
              <a:t>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Het interview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Je </a:t>
            </a:r>
            <a:r>
              <a:rPr lang="en-US" dirty="0" err="1" smtClean="0"/>
              <a:t>mag</a:t>
            </a:r>
            <a:r>
              <a:rPr lang="en-US" dirty="0" smtClean="0"/>
              <a:t> </a:t>
            </a:r>
            <a:r>
              <a:rPr lang="en-US" dirty="0" err="1" smtClean="0"/>
              <a:t>natuurlijk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hoofdstukken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Meer </a:t>
            </a:r>
            <a:r>
              <a:rPr lang="en-US" dirty="0" err="1" smtClean="0"/>
              <a:t>informatie</a:t>
            </a:r>
            <a:r>
              <a:rPr lang="en-US" dirty="0" smtClean="0"/>
              <a:t> over de </a:t>
            </a:r>
            <a:r>
              <a:rPr lang="en-US" dirty="0" err="1" smtClean="0"/>
              <a:t>hoofdstukken</a:t>
            </a:r>
            <a:r>
              <a:rPr lang="en-US" dirty="0" smtClean="0"/>
              <a:t> </a:t>
            </a:r>
            <a:r>
              <a:rPr lang="en-US" dirty="0" err="1" smtClean="0"/>
              <a:t>vind</a:t>
            </a:r>
            <a:r>
              <a:rPr lang="en-US" dirty="0" smtClean="0"/>
              <a:t> je in je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rode </a:t>
            </a:r>
            <a:r>
              <a:rPr lang="en-US" dirty="0" err="1" smtClean="0"/>
              <a:t>boekje</a:t>
            </a:r>
            <a:r>
              <a:rPr lang="en-US" dirty="0" smtClean="0"/>
              <a:t>.</a:t>
            </a:r>
            <a:endParaRPr lang="nl-NL" dirty="0"/>
          </a:p>
        </p:txBody>
      </p:sp>
      <p:pic>
        <p:nvPicPr>
          <p:cNvPr id="21507" name="Picture 2" descr="C:\Users\familie\AppData\Local\Microsoft\Windows\Temporary Internet Files\Content.IE5\SVMTUHOO\MCj0433926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428625"/>
            <a:ext cx="17049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NAWOORD</a:t>
            </a:r>
            <a:endParaRPr lang="nl-NL" smtClean="0"/>
          </a:p>
        </p:txBody>
      </p:sp>
      <p:sp>
        <p:nvSpPr>
          <p:cNvPr id="22530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Schrijf op hoe je het vond om een werkstuk te maken en leg uit waarom je dat vindt.</a:t>
            </a:r>
          </a:p>
          <a:p>
            <a:r>
              <a:rPr lang="en-US" smtClean="0"/>
              <a:t>Schrijf op of je makkelijk of moeilijk aan informatie kwam.</a:t>
            </a:r>
          </a:p>
          <a:p>
            <a:r>
              <a:rPr lang="en-US" smtClean="0"/>
              <a:t>Schrijf op waarom dit beroep echt iets voor jou is.</a:t>
            </a:r>
            <a:endParaRPr lang="nl-NL" smtClean="0"/>
          </a:p>
        </p:txBody>
      </p:sp>
      <p:pic>
        <p:nvPicPr>
          <p:cNvPr id="22531" name="Picture 7" descr="C:\Users\familie\AppData\Local\Microsoft\Windows\Temporary Internet Files\Content.IE5\SVMTUHOO\MCj0433928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3" y="4714875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BRONVERMELDING</a:t>
            </a:r>
            <a:endParaRPr lang="nl-NL" smtClean="0"/>
          </a:p>
        </p:txBody>
      </p:sp>
      <p:sp>
        <p:nvSpPr>
          <p:cNvPr id="23554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Een bronvermelding is een lijst met boeken en</a:t>
            </a:r>
          </a:p>
          <a:p>
            <a:pPr>
              <a:buFont typeface="Arial" charset="0"/>
              <a:buNone/>
            </a:pPr>
            <a:r>
              <a:rPr lang="en-US" smtClean="0"/>
              <a:t>internetsites die je gebruikt hebt bij het maken</a:t>
            </a:r>
          </a:p>
          <a:p>
            <a:pPr>
              <a:buFont typeface="Arial" charset="0"/>
              <a:buNone/>
            </a:pPr>
            <a:r>
              <a:rPr lang="en-US" smtClean="0"/>
              <a:t>van je werkstuk.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Denk eraan: DIT IS VERPLICHT!</a:t>
            </a:r>
            <a:endParaRPr lang="nl-NL" smtClean="0"/>
          </a:p>
        </p:txBody>
      </p:sp>
      <p:pic>
        <p:nvPicPr>
          <p:cNvPr id="23555" name="Picture 2" descr="C:\Users\familie\AppData\Local\Microsoft\Windows\Temporary Internet Files\Content.IE5\830NPPWC\MCj043392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38" y="40005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 descr="C:\Users\familie\AppData\Local\Microsoft\Windows\Temporary Internet Files\Content.IE5\SVMTUHOO\MCj0433949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4429125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4" descr="C:\Users\familie\AppData\Local\Microsoft\Windows\Temporary Internet Files\Content.IE5\4AM5OL37\MCj043394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19975" y="0"/>
            <a:ext cx="17240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243</Words>
  <Application>Microsoft Office PowerPoint</Application>
  <PresentationFormat>Diavoorstelling (4:3)</PresentationFormat>
  <Paragraphs>59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Ontwerpsjabloon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Calibri</vt:lpstr>
      <vt:lpstr>Arial</vt:lpstr>
      <vt:lpstr>Office-thema</vt:lpstr>
      <vt:lpstr>beroepenwerkstuk</vt:lpstr>
      <vt:lpstr>TITELPAGINA</vt:lpstr>
      <vt:lpstr>Je werkstuk bestaat uit 3 delen</vt:lpstr>
      <vt:lpstr>Voorwoord</vt:lpstr>
      <vt:lpstr>INHOUDSOPGAVE</vt:lpstr>
      <vt:lpstr>INLEIDING</vt:lpstr>
      <vt:lpstr>HOOFDSTUKKEN</vt:lpstr>
      <vt:lpstr>NAWOORD</vt:lpstr>
      <vt:lpstr>BRONVERMELDING</vt:lpstr>
      <vt:lpstr>JE OUDERS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werkstuk</dc:title>
  <dc:creator>familie</dc:creator>
  <cp:lastModifiedBy>Naam</cp:lastModifiedBy>
  <cp:revision>8</cp:revision>
  <dcterms:created xsi:type="dcterms:W3CDTF">2009-12-31T10:46:02Z</dcterms:created>
  <dcterms:modified xsi:type="dcterms:W3CDTF">2012-01-09T08:15:55Z</dcterms:modified>
</cp:coreProperties>
</file>